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58" r:id="rId5"/>
    <p:sldId id="260" r:id="rId6"/>
    <p:sldId id="261" r:id="rId7"/>
    <p:sldId id="263" r:id="rId8"/>
    <p:sldId id="262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809" autoAdjust="0"/>
    <p:restoredTop sz="94660"/>
  </p:normalViewPr>
  <p:slideViewPr>
    <p:cSldViewPr>
      <p:cViewPr varScale="1">
        <p:scale>
          <a:sx n="74" d="100"/>
          <a:sy n="74" d="100"/>
        </p:scale>
        <p:origin x="-63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3D3992-A5B7-47E1-955A-E608BA073A99}" type="datetimeFigureOut">
              <a:rPr lang="en-US" smtClean="0"/>
              <a:t>12/4/2015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19642-9202-4688-9711-5F1F624113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01064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3D3992-A5B7-47E1-955A-E608BA073A99}" type="datetimeFigureOut">
              <a:rPr lang="en-US" smtClean="0"/>
              <a:t>12/4/2015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19642-9202-4688-9711-5F1F624113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38063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3D3992-A5B7-47E1-955A-E608BA073A99}" type="datetimeFigureOut">
              <a:rPr lang="en-US" smtClean="0"/>
              <a:t>12/4/2015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19642-9202-4688-9711-5F1F624113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00588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3D3992-A5B7-47E1-955A-E608BA073A99}" type="datetimeFigureOut">
              <a:rPr lang="en-US" smtClean="0"/>
              <a:t>12/4/2015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19642-9202-4688-9711-5F1F624113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10014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3D3992-A5B7-47E1-955A-E608BA073A99}" type="datetimeFigureOut">
              <a:rPr lang="en-US" smtClean="0"/>
              <a:t>12/4/2015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19642-9202-4688-9711-5F1F624113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95736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3D3992-A5B7-47E1-955A-E608BA073A99}" type="datetimeFigureOut">
              <a:rPr lang="en-US" smtClean="0"/>
              <a:t>12/4/2015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19642-9202-4688-9711-5F1F624113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1151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3D3992-A5B7-47E1-955A-E608BA073A99}" type="datetimeFigureOut">
              <a:rPr lang="en-US" smtClean="0"/>
              <a:t>12/4/2015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19642-9202-4688-9711-5F1F624113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83747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3D3992-A5B7-47E1-955A-E608BA073A99}" type="datetimeFigureOut">
              <a:rPr lang="en-US" smtClean="0"/>
              <a:t>12/4/2015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19642-9202-4688-9711-5F1F624113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29016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3D3992-A5B7-47E1-955A-E608BA073A99}" type="datetimeFigureOut">
              <a:rPr lang="en-US" smtClean="0"/>
              <a:t>12/4/2015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19642-9202-4688-9711-5F1F624113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84235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3D3992-A5B7-47E1-955A-E608BA073A99}" type="datetimeFigureOut">
              <a:rPr lang="en-US" smtClean="0"/>
              <a:t>12/4/2015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19642-9202-4688-9711-5F1F624113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67588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3D3992-A5B7-47E1-955A-E608BA073A99}" type="datetimeFigureOut">
              <a:rPr lang="en-US" smtClean="0"/>
              <a:t>12/4/2015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19642-9202-4688-9711-5F1F624113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04886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3D3992-A5B7-47E1-955A-E608BA073A99}" type="datetimeFigureOut">
              <a:rPr lang="en-US" smtClean="0"/>
              <a:t>12/4/2015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B19642-9202-4688-9711-5F1F624113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72825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g"/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g"/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9.xm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Relationship Id="rId4" Type="http://schemas.openxmlformats.org/officeDocument/2006/relationships/slide" Target="slide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6.xml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Relationship Id="rId4" Type="http://schemas.openxmlformats.org/officeDocument/2006/relationships/slide" Target="slide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04800" y="304800"/>
            <a:ext cx="86868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			CHƯƠNG IV:</a:t>
            </a:r>
          </a:p>
          <a:p>
            <a:r>
              <a:rPr lang="en-US" sz="3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SỰ PHÁT TRIỂN CỦA KHOA HỌC -KĨ THUẬT VÀ VĂN HÓA THẾ GIỚI NỬA ĐẦU THẾ KỈ XX</a:t>
            </a:r>
            <a:endParaRPr lang="en-US" sz="3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85800" y="2209800"/>
            <a:ext cx="77724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			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22: </a:t>
            </a:r>
          </a:p>
          <a:p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Sự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phát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triển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khoa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kĩ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thuật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hóa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giới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nửa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đầu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kỉ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XX. </a:t>
            </a:r>
            <a:endParaRPr lang="en-US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38200" y="3962400"/>
            <a:ext cx="67056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BỐ CỤC BÀI HỌC: </a:t>
            </a:r>
          </a:p>
          <a:p>
            <a:pPr marL="400050" indent="-400050">
              <a:buAutoNum type="romanUcPeriod"/>
            </a:pPr>
            <a:r>
              <a:rPr lang="en-US" sz="2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Sự</a:t>
            </a: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phát</a:t>
            </a: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triển</a:t>
            </a: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khoa</a:t>
            </a: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học-kĩ</a:t>
            </a: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thuật</a:t>
            </a: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giới</a:t>
            </a: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nửa</a:t>
            </a: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đầu</a:t>
            </a: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kỉ</a:t>
            </a: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XX.</a:t>
            </a:r>
          </a:p>
          <a:p>
            <a:pPr marL="400050" indent="-400050">
              <a:buAutoNum type="romanUcPeriod"/>
            </a:pPr>
            <a:r>
              <a:rPr lang="en-US" sz="2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Nền</a:t>
            </a: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hóa</a:t>
            </a: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Xô</a:t>
            </a: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phát</a:t>
            </a: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triển</a:t>
            </a: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2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939046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1295400"/>
            <a:ext cx="4538870" cy="30480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38800" y="885691"/>
            <a:ext cx="2758440" cy="344805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990600" y="4953786"/>
            <a:ext cx="7543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L. </a:t>
            </a:r>
            <a:r>
              <a:rPr lang="en-US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Tôn-xtôi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tác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phẩm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“</a:t>
            </a:r>
            <a:r>
              <a:rPr lang="en-US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chiến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tranh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hòa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bình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”</a:t>
            </a:r>
            <a:endParaRPr lang="en-US" sz="2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95588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" y="609600"/>
            <a:ext cx="3581400" cy="4020628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76800" y="304800"/>
            <a:ext cx="3655811" cy="5282964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87628" y="5737538"/>
            <a:ext cx="420817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M.Gorki</a:t>
            </a:r>
            <a:r>
              <a:rPr lang="en-US" sz="2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tác</a:t>
            </a:r>
            <a:r>
              <a:rPr lang="en-US" sz="2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phẩm</a:t>
            </a:r>
            <a:r>
              <a:rPr lang="en-US" sz="2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Thời</a:t>
            </a:r>
            <a:r>
              <a:rPr lang="en-US" sz="2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thơ</a:t>
            </a:r>
            <a:r>
              <a:rPr lang="en-US" sz="2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ấu</a:t>
            </a:r>
            <a:endParaRPr lang="en-US" sz="2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839534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685800" y="228600"/>
            <a:ext cx="78486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22: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Sự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phát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triển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khoa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kĩ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thuật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	 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hóa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giới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nửa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đầu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kỉ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XX. </a:t>
            </a:r>
            <a:endParaRPr lang="en-US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26453" y="1670938"/>
            <a:ext cx="8511862" cy="4462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3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I. </a:t>
            </a:r>
            <a:r>
              <a:rPr lang="en-US" sz="23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Sự</a:t>
            </a:r>
            <a:r>
              <a:rPr lang="en-US" sz="23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phát</a:t>
            </a:r>
            <a:r>
              <a:rPr lang="en-US" sz="23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triển</a:t>
            </a:r>
            <a:r>
              <a:rPr lang="en-US" sz="23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3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khoa</a:t>
            </a:r>
            <a:r>
              <a:rPr lang="en-US" sz="23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học-kĩ</a:t>
            </a:r>
            <a:r>
              <a:rPr lang="en-US" sz="23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thuật</a:t>
            </a:r>
            <a:r>
              <a:rPr lang="en-US" sz="23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sz="23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giới</a:t>
            </a:r>
            <a:r>
              <a:rPr lang="en-US" sz="23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nửa</a:t>
            </a:r>
            <a:r>
              <a:rPr lang="en-US" sz="23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đầu</a:t>
            </a:r>
            <a:r>
              <a:rPr lang="en-US" sz="23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sz="23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kỉ</a:t>
            </a:r>
            <a:r>
              <a:rPr lang="en-US" sz="23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XX.</a:t>
            </a:r>
            <a:endParaRPr lang="en-US" sz="23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25380" y="2352510"/>
            <a:ext cx="7589949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i="1" dirty="0" smtClean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2200" i="1" dirty="0" err="1" smtClean="0"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2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i="1" dirty="0" err="1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sz="2200" i="1" dirty="0" err="1" smtClean="0">
                <a:latin typeface="Times New Roman" pitchFamily="18" charset="0"/>
                <a:cs typeface="Times New Roman" pitchFamily="18" charset="0"/>
              </a:rPr>
              <a:t>hành</a:t>
            </a:r>
            <a:r>
              <a:rPr lang="en-US" sz="2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i="1" dirty="0" err="1" smtClean="0">
                <a:latin typeface="Times New Roman" pitchFamily="18" charset="0"/>
                <a:cs typeface="Times New Roman" pitchFamily="18" charset="0"/>
              </a:rPr>
              <a:t>tựu</a:t>
            </a:r>
            <a:r>
              <a:rPr lang="en-US" sz="2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i="1" dirty="0" err="1" smtClean="0"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2200" i="1" dirty="0" smtClean="0">
                <a:latin typeface="Times New Roman" pitchFamily="18" charset="0"/>
                <a:cs typeface="Times New Roman" pitchFamily="18" charset="0"/>
              </a:rPr>
              <a:t> KHKT </a:t>
            </a:r>
            <a:r>
              <a:rPr lang="en-US" sz="2200" i="1" dirty="0" err="1" smtClean="0"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sz="2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i="1" dirty="0" err="1" smtClean="0">
                <a:latin typeface="Times New Roman" pitchFamily="18" charset="0"/>
                <a:cs typeface="Times New Roman" pitchFamily="18" charset="0"/>
              </a:rPr>
              <a:t>giới</a:t>
            </a:r>
            <a:r>
              <a:rPr lang="en-US" sz="2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i="1" dirty="0" err="1" smtClean="0">
                <a:latin typeface="Times New Roman" pitchFamily="18" charset="0"/>
                <a:cs typeface="Times New Roman" pitchFamily="18" charset="0"/>
              </a:rPr>
              <a:t>nửa</a:t>
            </a:r>
            <a:r>
              <a:rPr lang="en-US" sz="2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i="1" dirty="0" err="1" smtClean="0">
                <a:latin typeface="Times New Roman" pitchFamily="18" charset="0"/>
                <a:cs typeface="Times New Roman" pitchFamily="18" charset="0"/>
              </a:rPr>
              <a:t>đầu</a:t>
            </a:r>
            <a:r>
              <a:rPr lang="en-US" sz="2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i="1" dirty="0" err="1" smtClean="0"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sz="2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i="1" dirty="0" err="1" smtClean="0">
                <a:latin typeface="Times New Roman" pitchFamily="18" charset="0"/>
                <a:cs typeface="Times New Roman" pitchFamily="18" charset="0"/>
              </a:rPr>
              <a:t>kỉ</a:t>
            </a:r>
            <a:r>
              <a:rPr lang="en-US" sz="2200" i="1" dirty="0" smtClean="0">
                <a:latin typeface="Times New Roman" pitchFamily="18" charset="0"/>
                <a:cs typeface="Times New Roman" pitchFamily="18" charset="0"/>
              </a:rPr>
              <a:t> XX:</a:t>
            </a:r>
          </a:p>
          <a:p>
            <a:endParaRPr lang="en-US" sz="22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61115" y="3124200"/>
            <a:ext cx="62484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lí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: </a:t>
            </a:r>
            <a:endParaRPr lang="en-US" sz="2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921913" y="3657600"/>
            <a:ext cx="62484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+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Thuyết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nguyên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tử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đại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96155" y="4267200"/>
            <a:ext cx="62484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+ 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Thuyết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tương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cuả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An-be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Anh-xtanh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Đức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).</a:t>
            </a:r>
            <a:endParaRPr lang="en-US" sz="2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93313" y="4953000"/>
            <a:ext cx="829828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ngành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khoa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khác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Hóa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Sinh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khoa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Trái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đất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đều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đạt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tựu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to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lớn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en-US" sz="2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Action Button: Forward or Next 2">
            <a:hlinkClick r:id="rId3" action="ppaction://hlinksldjump" highlightClick="1"/>
          </p:cNvPr>
          <p:cNvSpPr/>
          <p:nvPr/>
        </p:nvSpPr>
        <p:spPr>
          <a:xfrm>
            <a:off x="6629400" y="4482643"/>
            <a:ext cx="209550" cy="215444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Action Button: End 3">
            <a:hlinkClick r:id="rId4" action="ppaction://hlinksldjump" highlightClick="1"/>
          </p:cNvPr>
          <p:cNvSpPr/>
          <p:nvPr/>
        </p:nvSpPr>
        <p:spPr>
          <a:xfrm>
            <a:off x="4610100" y="5486400"/>
            <a:ext cx="232356" cy="152400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70597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2" grpId="0"/>
      <p:bldP spid="7" grpId="0"/>
      <p:bldP spid="8" grpId="0"/>
      <p:bldP spid="9" grpId="0"/>
      <p:bldP spid="1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00508" y="3657600"/>
            <a:ext cx="49530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i="1" dirty="0" smtClean="0"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en-US" sz="2200" i="1" dirty="0" err="1" smtClean="0">
                <a:latin typeface="Times New Roman" pitchFamily="18" charset="0"/>
                <a:cs typeface="Times New Roman" pitchFamily="18" charset="0"/>
              </a:rPr>
              <a:t>Tác</a:t>
            </a:r>
            <a:r>
              <a:rPr lang="en-US" sz="2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i="1" dirty="0" err="1" smtClean="0"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2200" i="1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en-US" sz="22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29107" y="4277668"/>
            <a:ext cx="196724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cực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: </a:t>
            </a:r>
            <a:endParaRPr lang="en-US" sz="2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31632" y="2133600"/>
            <a:ext cx="49530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i="1" dirty="0" smtClean="0">
                <a:latin typeface="Times New Roman" pitchFamily="18" charset="0"/>
                <a:cs typeface="Times New Roman" pitchFamily="18" charset="0"/>
              </a:rPr>
              <a:t>2.  </a:t>
            </a:r>
            <a:r>
              <a:rPr lang="en-US" sz="2200" i="1" dirty="0" err="1" smtClean="0">
                <a:latin typeface="Times New Roman" pitchFamily="18" charset="0"/>
                <a:cs typeface="Times New Roman" pitchFamily="18" charset="0"/>
              </a:rPr>
              <a:t>Ứng</a:t>
            </a:r>
            <a:r>
              <a:rPr lang="en-US" sz="2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i="1" dirty="0" err="1" smtClean="0"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sz="2200" i="1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en-US" sz="22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85801" y="2667000"/>
            <a:ext cx="790011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đưa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sử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đời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sống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thường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điện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thoại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điện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tín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ra-đa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hàng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điện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ảnh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,…</a:t>
            </a:r>
            <a:endParaRPr lang="en-US" sz="2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286000" y="4244530"/>
            <a:ext cx="62484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Mang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cuộc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sống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tinh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thần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tốt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đẹp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con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2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93690" y="5350028"/>
            <a:ext cx="196724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Tiêu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cực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en-US" sz="2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286000" y="5350029"/>
            <a:ext cx="711289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Sử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chiến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tranh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gây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thảm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họa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loại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 </a:t>
            </a:r>
          </a:p>
          <a:p>
            <a:endParaRPr lang="en-US" sz="2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74053" y="1509166"/>
            <a:ext cx="8511862" cy="4462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3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I. </a:t>
            </a:r>
            <a:r>
              <a:rPr lang="en-US" sz="23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Sự</a:t>
            </a:r>
            <a:r>
              <a:rPr lang="en-US" sz="23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phát</a:t>
            </a:r>
            <a:r>
              <a:rPr lang="en-US" sz="23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triển</a:t>
            </a:r>
            <a:r>
              <a:rPr lang="en-US" sz="23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3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khoa</a:t>
            </a:r>
            <a:r>
              <a:rPr lang="en-US" sz="23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học-kĩ</a:t>
            </a:r>
            <a:r>
              <a:rPr lang="en-US" sz="23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thuật</a:t>
            </a:r>
            <a:r>
              <a:rPr lang="en-US" sz="23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sz="23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giới</a:t>
            </a:r>
            <a:r>
              <a:rPr lang="en-US" sz="23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nửa</a:t>
            </a:r>
            <a:r>
              <a:rPr lang="en-US" sz="23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đầu</a:t>
            </a:r>
            <a:r>
              <a:rPr lang="en-US" sz="23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sz="23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kỉ</a:t>
            </a:r>
            <a:r>
              <a:rPr lang="en-US" sz="23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XIX.</a:t>
            </a:r>
            <a:endParaRPr lang="en-US" sz="23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85800" y="228600"/>
            <a:ext cx="78486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22: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Sự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phát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triển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khoa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kĩ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thuật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	 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hóa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giới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nửa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đầu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kỉ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XX. </a:t>
            </a:r>
            <a:endParaRPr lang="en-US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Action Button: End 1">
            <a:hlinkClick r:id="rId3" action="ppaction://hlinksldjump" highlightClick="1"/>
          </p:cNvPr>
          <p:cNvSpPr/>
          <p:nvPr/>
        </p:nvSpPr>
        <p:spPr>
          <a:xfrm>
            <a:off x="8534400" y="3200400"/>
            <a:ext cx="228600" cy="236041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1497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9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  <p:bldP spid="9" grpId="0"/>
      <p:bldP spid="1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830" y="1295400"/>
            <a:ext cx="791997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II.Nền</a:t>
            </a:r>
            <a:r>
              <a:rPr lang="en-US" sz="2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2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hóa</a:t>
            </a:r>
            <a:r>
              <a:rPr lang="en-US" sz="2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Xô</a:t>
            </a:r>
            <a:r>
              <a:rPr lang="en-US" sz="2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2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phát</a:t>
            </a:r>
            <a:r>
              <a:rPr lang="en-US" sz="2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triển</a:t>
            </a:r>
            <a:endParaRPr lang="en-US" sz="22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04800" y="1922622"/>
            <a:ext cx="6400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i="1" dirty="0" smtClean="0">
                <a:latin typeface="Times New Roman" pitchFamily="18" charset="0"/>
                <a:cs typeface="Times New Roman" pitchFamily="18" charset="0"/>
              </a:rPr>
              <a:t>1.Cơ </a:t>
            </a:r>
            <a:r>
              <a:rPr lang="en-US" sz="2200" i="1" dirty="0" err="1" smtClean="0">
                <a:latin typeface="Times New Roman" pitchFamily="18" charset="0"/>
                <a:cs typeface="Times New Roman" pitchFamily="18" charset="0"/>
              </a:rPr>
              <a:t>sở</a:t>
            </a:r>
            <a:r>
              <a:rPr lang="en-US" sz="2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i="1" dirty="0" err="1" smtClean="0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i="1" dirty="0" err="1" smtClean="0"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2200" i="1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endParaRPr lang="en-US" sz="22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09600" y="2481502"/>
            <a:ext cx="55626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Tư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tưởng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chủ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nghĩa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Mác-Lênin</a:t>
            </a:r>
            <a:endParaRPr lang="en-US" sz="2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09600" y="3048000"/>
            <a:ext cx="55626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Tinh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hoa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hóa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loại</a:t>
            </a:r>
            <a:endParaRPr lang="en-US" sz="2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04800" y="3786664"/>
            <a:ext cx="55626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i="1" dirty="0" smtClean="0">
                <a:latin typeface="Times New Roman" pitchFamily="18" charset="0"/>
                <a:cs typeface="Times New Roman" pitchFamily="18" charset="0"/>
              </a:rPr>
              <a:t>2.Công </a:t>
            </a:r>
            <a:r>
              <a:rPr lang="en-US" sz="2200" i="1" dirty="0" err="1" smtClean="0">
                <a:latin typeface="Times New Roman" pitchFamily="18" charset="0"/>
                <a:cs typeface="Times New Roman" pitchFamily="18" charset="0"/>
              </a:rPr>
              <a:t>cuộc</a:t>
            </a:r>
            <a:r>
              <a:rPr lang="en-US" sz="2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i="1" dirty="0" err="1" smtClean="0">
                <a:latin typeface="Times New Roman" pitchFamily="18" charset="0"/>
                <a:cs typeface="Times New Roman" pitchFamily="18" charset="0"/>
              </a:rPr>
              <a:t>xây</a:t>
            </a:r>
            <a:r>
              <a:rPr lang="en-US" sz="2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i="1" dirty="0" err="1" smtClean="0">
                <a:latin typeface="Times New Roman" pitchFamily="18" charset="0"/>
                <a:cs typeface="Times New Roman" pitchFamily="18" charset="0"/>
              </a:rPr>
              <a:t>dựng</a:t>
            </a:r>
            <a:r>
              <a:rPr lang="en-US" sz="2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i="1" dirty="0" err="1" smtClean="0">
                <a:latin typeface="Times New Roman" pitchFamily="18" charset="0"/>
                <a:cs typeface="Times New Roman" pitchFamily="18" charset="0"/>
              </a:rPr>
              <a:t>nền</a:t>
            </a:r>
            <a:r>
              <a:rPr lang="en-US" sz="2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i="1" dirty="0" err="1" smtClean="0"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2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i="1" dirty="0" err="1" smtClean="0">
                <a:latin typeface="Times New Roman" pitchFamily="18" charset="0"/>
                <a:cs typeface="Times New Roman" pitchFamily="18" charset="0"/>
              </a:rPr>
              <a:t>hóa</a:t>
            </a:r>
            <a:r>
              <a:rPr lang="en-US" sz="2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i="1" dirty="0" err="1" smtClean="0">
                <a:latin typeface="Times New Roman" pitchFamily="18" charset="0"/>
                <a:cs typeface="Times New Roman" pitchFamily="18" charset="0"/>
              </a:rPr>
              <a:t>Xô</a:t>
            </a:r>
            <a:r>
              <a:rPr lang="en-US" sz="2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i="1" dirty="0" err="1" smtClean="0"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200" i="1" dirty="0" smtClean="0">
                <a:latin typeface="Times New Roman" pitchFamily="18" charset="0"/>
                <a:cs typeface="Times New Roman" pitchFamily="18" charset="0"/>
              </a:rPr>
              <a:t>: </a:t>
            </a:r>
            <a:endParaRPr lang="en-US" sz="22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57200" y="4349908"/>
            <a:ext cx="55626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Nhiệm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vụ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: </a:t>
            </a:r>
            <a:endParaRPr lang="en-US" sz="2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85800" y="4831649"/>
            <a:ext cx="834873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Xóa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nạn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mù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thất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phát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triển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hệ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thống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giáo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dục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quốc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dân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723900" y="5476620"/>
            <a:ext cx="85725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+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Đấu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tranh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chống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tàn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dư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tư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tưởng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chế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cũ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phát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triển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nghệ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thuật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85800" y="228600"/>
            <a:ext cx="78486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22: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Sự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phát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triển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khoa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kĩ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thuật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	 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hóa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giới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nửa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đầu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kỉ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XX. </a:t>
            </a:r>
            <a:endParaRPr lang="en-US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885070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9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4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2" grpId="0"/>
      <p:bldP spid="5" grpId="0"/>
      <p:bldP spid="6" grpId="0"/>
      <p:bldP spid="7" grpId="0"/>
      <p:bldP spid="8" grpId="0"/>
      <p:bldP spid="9" grpId="0"/>
      <p:bldP spid="1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24307" y="2376908"/>
            <a:ext cx="55626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tựu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09600" y="2873432"/>
            <a:ext cx="55626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Giáo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dục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:  </a:t>
            </a:r>
            <a:endParaRPr lang="en-US" sz="2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980940" y="3304319"/>
            <a:ext cx="747726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Nạn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mù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xóa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bỏ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chế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phổ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cập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giáo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dục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en-US" sz="2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986306" y="3886201"/>
            <a:ext cx="7319493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hóa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dân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nâng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cao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33399" y="4572000"/>
            <a:ext cx="7772399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Khoa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kĩ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thuật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đạt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tựu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rực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rỡ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chiếm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lĩnh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đỉnh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cao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khoa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TG   </a:t>
            </a:r>
            <a:endParaRPr lang="en-US" sz="2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09600" y="5486400"/>
            <a:ext cx="769619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+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hóa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nghệ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thuật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cống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hiến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to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lớn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nền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hóa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chung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loại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en-US" sz="2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85800" y="228600"/>
            <a:ext cx="78486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22: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Sự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phát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triển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khoa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kĩ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thuật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	 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hóa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giới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nửa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đầu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kỉ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XX. </a:t>
            </a:r>
            <a:endParaRPr lang="en-US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830" y="1295400"/>
            <a:ext cx="791997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II.Nền</a:t>
            </a:r>
            <a:r>
              <a:rPr lang="en-US" sz="2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2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hóa</a:t>
            </a:r>
            <a:r>
              <a:rPr lang="en-US" sz="2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Xô</a:t>
            </a:r>
            <a:r>
              <a:rPr lang="en-US" sz="2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2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phát</a:t>
            </a:r>
            <a:r>
              <a:rPr lang="en-US" sz="2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triển</a:t>
            </a:r>
            <a:endParaRPr lang="en-US" sz="22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70804" y="1828800"/>
            <a:ext cx="55626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i="1" dirty="0" smtClean="0">
                <a:latin typeface="Times New Roman" pitchFamily="18" charset="0"/>
                <a:cs typeface="Times New Roman" pitchFamily="18" charset="0"/>
              </a:rPr>
              <a:t>2.Công </a:t>
            </a:r>
            <a:r>
              <a:rPr lang="en-US" sz="2200" i="1" dirty="0" err="1" smtClean="0">
                <a:latin typeface="Times New Roman" pitchFamily="18" charset="0"/>
                <a:cs typeface="Times New Roman" pitchFamily="18" charset="0"/>
              </a:rPr>
              <a:t>cuộc</a:t>
            </a:r>
            <a:r>
              <a:rPr lang="en-US" sz="2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i="1" dirty="0" err="1" smtClean="0">
                <a:latin typeface="Times New Roman" pitchFamily="18" charset="0"/>
                <a:cs typeface="Times New Roman" pitchFamily="18" charset="0"/>
              </a:rPr>
              <a:t>xây</a:t>
            </a:r>
            <a:r>
              <a:rPr lang="en-US" sz="2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i="1" dirty="0" err="1" smtClean="0">
                <a:latin typeface="Times New Roman" pitchFamily="18" charset="0"/>
                <a:cs typeface="Times New Roman" pitchFamily="18" charset="0"/>
              </a:rPr>
              <a:t>dựng</a:t>
            </a:r>
            <a:r>
              <a:rPr lang="en-US" sz="2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i="1" dirty="0" err="1" smtClean="0">
                <a:latin typeface="Times New Roman" pitchFamily="18" charset="0"/>
                <a:cs typeface="Times New Roman" pitchFamily="18" charset="0"/>
              </a:rPr>
              <a:t>nền</a:t>
            </a:r>
            <a:r>
              <a:rPr lang="en-US" sz="2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i="1" dirty="0" err="1" smtClean="0"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2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i="1" dirty="0" err="1" smtClean="0">
                <a:latin typeface="Times New Roman" pitchFamily="18" charset="0"/>
                <a:cs typeface="Times New Roman" pitchFamily="18" charset="0"/>
              </a:rPr>
              <a:t>hóa</a:t>
            </a:r>
            <a:r>
              <a:rPr lang="en-US" sz="2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i="1" dirty="0" err="1" smtClean="0">
                <a:latin typeface="Times New Roman" pitchFamily="18" charset="0"/>
                <a:cs typeface="Times New Roman" pitchFamily="18" charset="0"/>
              </a:rPr>
              <a:t>Xô</a:t>
            </a:r>
            <a:r>
              <a:rPr lang="en-US" sz="2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i="1" dirty="0" err="1" smtClean="0"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200" i="1" dirty="0" smtClean="0">
                <a:latin typeface="Times New Roman" pitchFamily="18" charset="0"/>
                <a:cs typeface="Times New Roman" pitchFamily="18" charset="0"/>
              </a:rPr>
              <a:t>: </a:t>
            </a:r>
            <a:endParaRPr lang="en-US" sz="2200" i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215339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3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8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  <p:bldP spid="10" grpId="0"/>
      <p:bldP spid="1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384219"/>
            <a:ext cx="7429500" cy="4644981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1600200" y="5410200"/>
            <a:ext cx="6172200" cy="76200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A.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Grambell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chiếc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điện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thoại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đầu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tiên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876443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0" y="196403"/>
            <a:ext cx="4381995" cy="31242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14800" y="3048000"/>
            <a:ext cx="4780472" cy="36195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294068" y="4648200"/>
            <a:ext cx="35052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Anh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Wright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chiếc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máy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bay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đầu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tiên</a:t>
            </a:r>
            <a:endParaRPr lang="en-US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Action Button: End 6">
            <a:hlinkClick r:id="rId4" action="ppaction://hlinksldjump" highlightClick="1"/>
          </p:cNvPr>
          <p:cNvSpPr/>
          <p:nvPr/>
        </p:nvSpPr>
        <p:spPr>
          <a:xfrm>
            <a:off x="294068" y="6477000"/>
            <a:ext cx="228600" cy="228600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03370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8800" y="252211"/>
            <a:ext cx="4572000" cy="5469384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2362200" y="5562600"/>
            <a:ext cx="3581400" cy="114300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Vợ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chồng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Curie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Action Button: End 1">
            <a:hlinkClick r:id="rId3" action="ppaction://hlinksldjump" highlightClick="1"/>
          </p:cNvPr>
          <p:cNvSpPr/>
          <p:nvPr/>
        </p:nvSpPr>
        <p:spPr>
          <a:xfrm>
            <a:off x="8534400" y="6553200"/>
            <a:ext cx="152400" cy="152400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8098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2376" y="381000"/>
            <a:ext cx="3781024" cy="4718718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547350" y="5334000"/>
            <a:ext cx="3796049" cy="129540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An-be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Anh-xtanh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(Albert Einstein) </a:t>
            </a:r>
          </a:p>
          <a:p>
            <a:pPr algn="ctr"/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(1879-1955)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4876800" y="533400"/>
            <a:ext cx="4114800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- An-be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Anh-xtanh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(1879-1955) </a:t>
            </a:r>
          </a:p>
          <a:p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bác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Đức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gốc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Do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Thái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285750" indent="-285750">
              <a:buFontTx/>
              <a:buChar char="-"/>
            </a:pP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Năm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1921,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đạt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Nobel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lí</a:t>
            </a:r>
            <a:endParaRPr lang="en-US" sz="2600" dirty="0" smtClean="0">
              <a:latin typeface="Times New Roman" pitchFamily="18" charset="0"/>
              <a:cs typeface="Times New Roman" pitchFamily="18" charset="0"/>
            </a:endParaRPr>
          </a:p>
          <a:p>
            <a:pPr marL="285750" indent="-285750">
              <a:buFontTx/>
              <a:buChar char="-"/>
            </a:pP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Ông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bác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vĩ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đại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nhiều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đóng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góp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khoa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loại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Action Button: End 2">
            <a:hlinkClick r:id="rId3" action="ppaction://hlinksldjump" highlightClick="1"/>
          </p:cNvPr>
          <p:cNvSpPr/>
          <p:nvPr/>
        </p:nvSpPr>
        <p:spPr>
          <a:xfrm>
            <a:off x="8534400" y="6477000"/>
            <a:ext cx="609600" cy="304800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98865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315</TotalTime>
  <Words>527</Words>
  <Application>Microsoft Office PowerPoint</Application>
  <PresentationFormat>On-screen Show (4:3)</PresentationFormat>
  <Paragraphs>57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ThanhTuyen</dc:creator>
  <cp:lastModifiedBy>ThanhTuyen</cp:lastModifiedBy>
  <cp:revision>53</cp:revision>
  <dcterms:created xsi:type="dcterms:W3CDTF">2015-12-01T03:02:08Z</dcterms:created>
  <dcterms:modified xsi:type="dcterms:W3CDTF">2015-12-04T01:56:07Z</dcterms:modified>
</cp:coreProperties>
</file>